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60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80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57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3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4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3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72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7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3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51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02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F6547-B335-4957-BAD4-A7CFD82157FD}" type="datetimeFigureOut">
              <a:rPr lang="fr-FR" smtClean="0"/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D126-ABED-4966-9868-00802904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21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4LSPTnDJhT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Ihr19TJgLc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yedocgreg.com/homeschool/spelling_bee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u="sng" dirty="0" err="1" smtClean="0">
                <a:latin typeface="Aharoni" pitchFamily="2" charset="-79"/>
                <a:cs typeface="Aharoni" pitchFamily="2" charset="-79"/>
              </a:rPr>
              <a:t>Sequence</a:t>
            </a:r>
            <a:r>
              <a:rPr lang="fr-FR" u="sng" dirty="0" smtClean="0">
                <a:latin typeface="Aharoni" pitchFamily="2" charset="-79"/>
                <a:cs typeface="Aharoni" pitchFamily="2" charset="-79"/>
              </a:rPr>
              <a:t> 1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</a:t>
            </a:r>
            <a:br>
              <a:rPr lang="fr-FR" dirty="0" smtClean="0">
                <a:latin typeface="Aharoni" pitchFamily="2" charset="-79"/>
                <a:cs typeface="Aharoni" pitchFamily="2" charset="-79"/>
              </a:rPr>
            </a:br>
            <a:r>
              <a:rPr lang="fr-FR" sz="53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Flatmate</a:t>
            </a:r>
            <a:r>
              <a:rPr lang="fr-FR" sz="53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53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wanted</a:t>
            </a:r>
            <a:r>
              <a:rPr lang="fr-FR" sz="53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!</a:t>
            </a:r>
            <a:endParaRPr lang="fr-FR" sz="53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12" y="1600200"/>
            <a:ext cx="62789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45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Part 1: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Objectifs:</a:t>
            </a:r>
          </a:p>
          <a:p>
            <a:r>
              <a:rPr lang="fr-FR" dirty="0" err="1" smtClean="0"/>
              <a:t>Introducing</a:t>
            </a:r>
            <a:r>
              <a:rPr lang="fr-FR" dirty="0" smtClean="0"/>
              <a:t> </a:t>
            </a:r>
            <a:r>
              <a:rPr lang="fr-FR" dirty="0" err="1" smtClean="0"/>
              <a:t>yourself</a:t>
            </a:r>
            <a:r>
              <a:rPr lang="fr-FR" dirty="0" smtClean="0"/>
              <a:t> and </a:t>
            </a:r>
            <a:r>
              <a:rPr lang="fr-FR" dirty="0" err="1" smtClean="0"/>
              <a:t>others</a:t>
            </a:r>
            <a:endParaRPr lang="fr-FR" dirty="0" smtClean="0"/>
          </a:p>
          <a:p>
            <a:r>
              <a:rPr lang="fr-FR" dirty="0" err="1" smtClean="0"/>
              <a:t>Spelling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 courbée vers la gauche 4"/>
          <p:cNvSpPr/>
          <p:nvPr/>
        </p:nvSpPr>
        <p:spPr>
          <a:xfrm>
            <a:off x="2411760" y="2852936"/>
            <a:ext cx="504056" cy="576064"/>
          </a:xfrm>
          <a:prstGeom prst="curvedLeftArrow">
            <a:avLst>
              <a:gd name="adj1" fmla="val 25000"/>
              <a:gd name="adj2" fmla="val 50000"/>
              <a:gd name="adj3" fmla="val 5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6315929" y="2141240"/>
            <a:ext cx="504056" cy="576064"/>
          </a:xfrm>
          <a:prstGeom prst="curvedLeftArrow">
            <a:avLst>
              <a:gd name="adj1" fmla="val 25000"/>
              <a:gd name="adj2" fmla="val 50000"/>
              <a:gd name="adj3" fmla="val 5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374" y="1060178"/>
            <a:ext cx="8504113" cy="532345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/>
              <a:t>? </a:t>
            </a:r>
          </a:p>
          <a:p>
            <a:pPr marL="0" indent="0">
              <a:buNone/>
            </a:pP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 smtClean="0"/>
              <a:t>your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first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first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family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/>
              <a:t>/ </a:t>
            </a:r>
            <a:r>
              <a:rPr lang="fr-FR" u="sng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surname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family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How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do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spell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Can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spell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It</a:t>
            </a:r>
            <a:r>
              <a:rPr lang="fr-FR" dirty="0" smtClean="0"/>
              <a:t> </a:t>
            </a:r>
            <a:r>
              <a:rPr lang="fr-FR" dirty="0" err="1" smtClean="0"/>
              <a:t>spell</a:t>
            </a:r>
            <a:r>
              <a:rPr lang="fr-FR" dirty="0" err="1" smtClean="0">
                <a:solidFill>
                  <a:srgbClr val="FF0000"/>
                </a:solidFill>
              </a:rPr>
              <a:t>s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ésultat de recherche d'images pour &quot;abc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6916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ésultat de recherche d'images pour &quot;FILLE SYMBO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Résultat de recherche d'images pour &quot;FILLE SYMBOL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8" descr="Résultat de recherche d'images pour &quot;FILLE SYMBOL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0" descr="Résultat de recherche d'images pour &quot;FILLE SYMBOL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Résultat de recherche d'images pour &quot;FILLE SYMBOL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0757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>
                <a:hlinkClick r:id="rId2"/>
              </a:rPr>
              <a:t>https://</a:t>
            </a:r>
            <a:r>
              <a:rPr lang="fr-FR" sz="2800" dirty="0" smtClean="0">
                <a:hlinkClick r:id="rId2"/>
              </a:rPr>
              <a:t>www.youtube.com/watch?v=4LSPTnDJhT0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232" y="1196752"/>
            <a:ext cx="8819320" cy="5400600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u="sng" dirty="0" err="1" smtClean="0">
                <a:solidFill>
                  <a:srgbClr val="FF0000"/>
                </a:solidFill>
              </a:rPr>
              <a:t>her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b="1" u="sng" dirty="0" err="1" smtClean="0">
                <a:solidFill>
                  <a:srgbClr val="FF0000"/>
                </a:solidFill>
              </a:rPr>
              <a:t>Her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Jessica.</a:t>
            </a:r>
          </a:p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u="sng" dirty="0" err="1" smtClean="0">
                <a:solidFill>
                  <a:srgbClr val="FF0000"/>
                </a:solidFill>
              </a:rPr>
              <a:t>his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b="1" u="sng" dirty="0" err="1" smtClean="0">
                <a:solidFill>
                  <a:srgbClr val="FF0000"/>
                </a:solidFill>
              </a:rPr>
              <a:t>His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name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Andre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Who</a:t>
            </a:r>
            <a:r>
              <a:rPr lang="fr-FR" dirty="0" err="1" smtClean="0">
                <a:solidFill>
                  <a:srgbClr val="FF0000"/>
                </a:solidFill>
              </a:rPr>
              <a:t>’s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Kristin.</a:t>
            </a:r>
          </a:p>
          <a:p>
            <a:r>
              <a:rPr lang="fr-FR" b="1" dirty="0" smtClean="0"/>
              <a:t>How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spell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Can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spell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spell</a:t>
            </a:r>
            <a:r>
              <a:rPr lang="fr-FR" dirty="0" err="1" smtClean="0">
                <a:solidFill>
                  <a:srgbClr val="FF0000"/>
                </a:solidFill>
              </a:rPr>
              <a:t>s</a:t>
            </a:r>
            <a:r>
              <a:rPr lang="fr-FR" dirty="0" smtClean="0"/>
              <a:t> K-R-I-S-T-I-N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ésultat de recherche d'images pour &quot;abc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01317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11" y="1196751"/>
            <a:ext cx="342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4" descr="Résultat de recherche d'images pour &quot;garcon symbo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e recherche d'images pour &quot;garcon symbol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e recherche d'images pour &quot;garcon symbol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e recherche d'images pour &quot;garcon symbol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e recherche d'images pour &quot;garcon symbol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11" y="2276872"/>
            <a:ext cx="509309" cy="50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Spelling</a:t>
            </a:r>
            <a:r>
              <a:rPr lang="fr-FR" dirty="0" smtClean="0"/>
              <a:t> </a:t>
            </a:r>
            <a:r>
              <a:rPr lang="fr-FR" dirty="0" err="1" smtClean="0"/>
              <a:t>bee</a:t>
            </a:r>
            <a:r>
              <a:rPr lang="fr-FR" dirty="0" smtClean="0"/>
              <a:t> </a:t>
            </a:r>
            <a:r>
              <a:rPr lang="fr-FR" dirty="0" err="1" smtClean="0"/>
              <a:t>contest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www.youtube.com/watch?v=Ihr19TJgLck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656" y="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2987824" y="3356992"/>
            <a:ext cx="280831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Spelling</a:t>
            </a:r>
            <a:r>
              <a:rPr lang="fr-FR" dirty="0" smtClean="0"/>
              <a:t> </a:t>
            </a:r>
            <a:r>
              <a:rPr lang="fr-FR" dirty="0" err="1" smtClean="0"/>
              <a:t>bee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7"/>
          </p:cNvCxnSpPr>
          <p:nvPr/>
        </p:nvCxnSpPr>
        <p:spPr>
          <a:xfrm flipV="1">
            <a:off x="5384868" y="2996952"/>
            <a:ext cx="843316" cy="602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4"/>
          </p:cNvCxnSpPr>
          <p:nvPr/>
        </p:nvCxnSpPr>
        <p:spPr>
          <a:xfrm>
            <a:off x="4391980" y="501317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5" idx="1"/>
          </p:cNvCxnSpPr>
          <p:nvPr/>
        </p:nvCxnSpPr>
        <p:spPr>
          <a:xfrm flipH="1" flipV="1">
            <a:off x="2699792" y="2996952"/>
            <a:ext cx="699300" cy="602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516216" y="299695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</a:t>
            </a:r>
            <a:r>
              <a:rPr lang="fr-FR" dirty="0" err="1" smtClean="0">
                <a:solidFill>
                  <a:srgbClr val="00B050"/>
                </a:solidFill>
              </a:rPr>
              <a:t>bee</a:t>
            </a:r>
            <a:r>
              <a:rPr lang="fr-FR" dirty="0" smtClean="0"/>
              <a:t>: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34344" y="2661571"/>
            <a:ext cx="36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</a:t>
            </a:r>
            <a:r>
              <a:rPr lang="fr-FR" dirty="0" err="1" smtClean="0">
                <a:solidFill>
                  <a:srgbClr val="00B050"/>
                </a:solidFill>
              </a:rPr>
              <a:t>contest</a:t>
            </a:r>
            <a:r>
              <a:rPr lang="fr-FR" dirty="0" smtClean="0"/>
              <a:t>: a </a:t>
            </a:r>
            <a:r>
              <a:rPr lang="fr-FR" dirty="0" err="1" smtClean="0"/>
              <a:t>competition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267744" y="5805264"/>
            <a:ext cx="449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spell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words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to </a:t>
            </a:r>
            <a:r>
              <a:rPr lang="fr-FR" dirty="0" err="1" smtClean="0">
                <a:solidFill>
                  <a:srgbClr val="00B050"/>
                </a:solidFill>
              </a:rPr>
              <a:t>win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the </a:t>
            </a:r>
            <a:r>
              <a:rPr lang="fr-FR" dirty="0" err="1" smtClean="0"/>
              <a:t>competition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19" y="3025021"/>
            <a:ext cx="780361" cy="81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turn</a:t>
            </a:r>
            <a:r>
              <a:rPr lang="fr-FR" dirty="0" smtClean="0"/>
              <a:t>!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44819"/>
              </p:ext>
            </p:extLst>
          </p:nvPr>
        </p:nvGraphicFramePr>
        <p:xfrm>
          <a:off x="539552" y="2132856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Rounds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word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contestants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656" y="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187624" y="3717032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And the winner </a:t>
            </a:r>
            <a:r>
              <a:rPr lang="fr-FR" dirty="0" err="1" smtClean="0"/>
              <a:t>is</a:t>
            </a:r>
            <a:r>
              <a:rPr lang="fr-FR" dirty="0" smtClean="0"/>
              <a:t>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www.eyedocgreg.com/homeschool/spelling_bee.htm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635896" y="624409"/>
            <a:ext cx="212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Spelling</a:t>
            </a:r>
            <a:r>
              <a:rPr lang="fr-FR" dirty="0" smtClean="0"/>
              <a:t> </a:t>
            </a:r>
            <a:r>
              <a:rPr lang="fr-FR" dirty="0" err="1" smtClean="0"/>
              <a:t>bee</a:t>
            </a:r>
            <a:r>
              <a:rPr lang="fr-FR" dirty="0" smtClean="0"/>
              <a:t> </a:t>
            </a:r>
            <a:r>
              <a:rPr lang="fr-FR" dirty="0" err="1" smtClean="0"/>
              <a:t>wordlist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Résultat de recherche d'images pour &quot;meeting peop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" y="18864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154</Words>
  <Application>Microsoft Office PowerPoint</Application>
  <PresentationFormat>Affichage à l'écran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Sequence 1:  Flatmate wanted!</vt:lpstr>
      <vt:lpstr>Part 1:</vt:lpstr>
      <vt:lpstr>Présentation PowerPoint</vt:lpstr>
      <vt:lpstr>https://www.youtube.com/watch?v=4LSPTnDJhT0 </vt:lpstr>
      <vt:lpstr>Spelling bee contest</vt:lpstr>
      <vt:lpstr>Your turn!</vt:lpstr>
      <vt:lpstr>http://www.eyedocgreg.com/homeschool/spelling_bee.htm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1:  Flatmate wanted!</dc:title>
  <dc:creator>Johanna KUN-MOGNE</dc:creator>
  <cp:lastModifiedBy>j.kun-mognesoavi</cp:lastModifiedBy>
  <cp:revision>10</cp:revision>
  <dcterms:created xsi:type="dcterms:W3CDTF">2016-09-25T16:43:26Z</dcterms:created>
  <dcterms:modified xsi:type="dcterms:W3CDTF">2016-10-07T08:46:11Z</dcterms:modified>
</cp:coreProperties>
</file>